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7" r:id="rId3"/>
    <p:sldId id="298" r:id="rId4"/>
    <p:sldId id="303" r:id="rId5"/>
    <p:sldId id="304" r:id="rId6"/>
    <p:sldId id="299" r:id="rId7"/>
    <p:sldId id="300" r:id="rId8"/>
    <p:sldId id="301" r:id="rId9"/>
    <p:sldId id="30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D1B1E"/>
    <a:srgbClr val="020003"/>
    <a:srgbClr val="DD1D2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F45-838D-4BF8-AD3D-59F5E069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002B4-D7B3-411D-B3F7-9C14D8B1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148F-1CFC-489B-A4E0-CE3B216F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05/10/2023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2F34-9D87-4845-8E9A-4D412A4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5578-BD31-4EC1-B269-F9BE6D64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4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E9B-26C3-4D7C-A3B3-A9CAC50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BAD8-18CD-40C2-A49C-0BDC1D6A4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7EAC-3EB0-427E-B3D4-1DD1B979A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53AE2D45-FB3F-4A2E-A073-63B64C927BB4}" type="datetimeFigureOut">
              <a:rPr lang="en-GB" smtClean="0"/>
              <a:pPr/>
              <a:t>05/10/2023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C11-7305-4295-93A6-3D1D92BA3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057C-78E7-4AE0-B592-11918E9FA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F8E36CC5-0BE0-4CA0-BEAA-5849978C3C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ell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mp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876636" y="1914651"/>
            <a:ext cx="3062189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</a:t>
            </a:r>
            <a:endParaRPr lang="en-GB" sz="32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589191" y="3742623"/>
            <a:ext cx="3933121" cy="11994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1219170">
              <a:lnSpc>
                <a:spcPts val="2400"/>
              </a:lnSpc>
            </a:pPr>
            <a:r>
              <a:rPr lang="en-GB" sz="1500" dirty="0">
                <a:solidFill>
                  <a:srgbClr val="404040"/>
                </a:solidFill>
                <a:latin typeface="ShellMedium" panose="00000600000000000000" pitchFamily="2" charset="0"/>
              </a:rPr>
              <a:t>Submitted By:</a:t>
            </a:r>
          </a:p>
          <a:p>
            <a:pPr defTabSz="1219170">
              <a:lnSpc>
                <a:spcPts val="2400"/>
              </a:lnSpc>
            </a:pPr>
            <a:r>
              <a:rPr lang="en-GB" sz="1500" u="sng" dirty="0">
                <a:solidFill>
                  <a:srgbClr val="404040"/>
                </a:solidFill>
                <a:latin typeface="ShellMedium" panose="00000600000000000000" pitchFamily="2" charset="0"/>
              </a:rPr>
              <a:t>Manya Agarwal</a:t>
            </a:r>
          </a:p>
          <a:p>
            <a:pPr defTabSz="1219170">
              <a:lnSpc>
                <a:spcPts val="2400"/>
              </a:lnSpc>
            </a:pPr>
            <a:r>
              <a:rPr lang="en-GB" sz="1500" u="sng" dirty="0">
                <a:solidFill>
                  <a:srgbClr val="404040"/>
                </a:solidFill>
                <a:latin typeface="ShellMedium" panose="00000600000000000000" pitchFamily="2" charset="0"/>
              </a:rPr>
              <a:t>Employee No. : 654801</a:t>
            </a:r>
          </a:p>
          <a:p>
            <a:pPr defTabSz="1219170">
              <a:lnSpc>
                <a:spcPts val="2400"/>
              </a:lnSpc>
            </a:pPr>
            <a:endParaRPr lang="en-GB" sz="1500" u="sng" dirty="0">
              <a:solidFill>
                <a:srgbClr val="DD1D21"/>
              </a:solidFill>
              <a:latin typeface="ShellMedium" panose="000006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675338" y="751007"/>
            <a:ext cx="8199120" cy="4846320"/>
            <a:chOff x="3675338" y="751007"/>
            <a:chExt cx="8199120" cy="48463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338" y="751007"/>
              <a:ext cx="8199120" cy="484632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8FE675-0B06-4E57-A1A8-B264F156C60C}"/>
                </a:ext>
              </a:extLst>
            </p:cNvPr>
            <p:cNvSpPr/>
            <p:nvPr/>
          </p:nvSpPr>
          <p:spPr>
            <a:xfrm>
              <a:off x="7244313" y="5105400"/>
              <a:ext cx="1137687" cy="109538"/>
            </a:xfrm>
            <a:prstGeom prst="rect">
              <a:avLst/>
            </a:prstGeom>
            <a:solidFill>
              <a:srgbClr val="1D1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ShellMedium" panose="00000600000000000000" pitchFamily="2" charset="0"/>
              </a:endParaRPr>
            </a:p>
          </p:txBody>
        </p:sp>
        <p:sp>
          <p:nvSpPr>
            <p:cNvPr id="44" name="Graphic 42">
              <a:extLst>
                <a:ext uri="{FF2B5EF4-FFF2-40B4-BE49-F238E27FC236}">
                  <a16:creationId xmlns:a16="http://schemas.microsoft.com/office/drawing/2014/main" id="{6AA2205C-FD60-46A1-B2BA-701D72D37CD4}"/>
                </a:ext>
              </a:extLst>
            </p:cNvPr>
            <p:cNvSpPr/>
            <p:nvPr/>
          </p:nvSpPr>
          <p:spPr>
            <a:xfrm>
              <a:off x="4792911" y="1524288"/>
              <a:ext cx="216902" cy="372596"/>
            </a:xfrm>
            <a:custGeom>
              <a:avLst/>
              <a:gdLst>
                <a:gd name="connsiteX0" fmla="*/ 238601 w 3476625"/>
                <a:gd name="connsiteY0" fmla="*/ 7144 h 5972175"/>
                <a:gd name="connsiteX1" fmla="*/ 542449 w 3476625"/>
                <a:gd name="connsiteY1" fmla="*/ 321469 h 5972175"/>
                <a:gd name="connsiteX2" fmla="*/ 1150144 w 3476625"/>
                <a:gd name="connsiteY2" fmla="*/ 1040606 h 5972175"/>
                <a:gd name="connsiteX3" fmla="*/ 1801654 w 3476625"/>
                <a:gd name="connsiteY3" fmla="*/ 1815941 h 5972175"/>
                <a:gd name="connsiteX4" fmla="*/ 2307431 w 3476625"/>
                <a:gd name="connsiteY4" fmla="*/ 2415064 h 5972175"/>
                <a:gd name="connsiteX5" fmla="*/ 2848451 w 3476625"/>
                <a:gd name="connsiteY5" fmla="*/ 3059906 h 5972175"/>
                <a:gd name="connsiteX6" fmla="*/ 3401854 w 3476625"/>
                <a:gd name="connsiteY6" fmla="*/ 3719036 h 5972175"/>
                <a:gd name="connsiteX7" fmla="*/ 3473291 w 3476625"/>
                <a:gd name="connsiteY7" fmla="*/ 3854291 h 5972175"/>
                <a:gd name="connsiteX8" fmla="*/ 3271361 w 3476625"/>
                <a:gd name="connsiteY8" fmla="*/ 4056221 h 5972175"/>
                <a:gd name="connsiteX9" fmla="*/ 2877979 w 3476625"/>
                <a:gd name="connsiteY9" fmla="*/ 3984784 h 5972175"/>
                <a:gd name="connsiteX10" fmla="*/ 2004536 w 3476625"/>
                <a:gd name="connsiteY10" fmla="*/ 3816191 h 5972175"/>
                <a:gd name="connsiteX11" fmla="*/ 1955959 w 3476625"/>
                <a:gd name="connsiteY11" fmla="*/ 3809524 h 5972175"/>
                <a:gd name="connsiteX12" fmla="*/ 2029301 w 3476625"/>
                <a:gd name="connsiteY12" fmla="*/ 4026694 h 5972175"/>
                <a:gd name="connsiteX13" fmla="*/ 2434114 w 3476625"/>
                <a:gd name="connsiteY13" fmla="*/ 5184934 h 5972175"/>
                <a:gd name="connsiteX14" fmla="*/ 2522696 w 3476625"/>
                <a:gd name="connsiteY14" fmla="*/ 5445919 h 5972175"/>
                <a:gd name="connsiteX15" fmla="*/ 2224564 w 3476625"/>
                <a:gd name="connsiteY15" fmla="*/ 5957412 h 5972175"/>
                <a:gd name="connsiteX16" fmla="*/ 2198846 w 3476625"/>
                <a:gd name="connsiteY16" fmla="*/ 5968842 h 5972175"/>
                <a:gd name="connsiteX17" fmla="*/ 2075021 w 3476625"/>
                <a:gd name="connsiteY17" fmla="*/ 5968842 h 5972175"/>
                <a:gd name="connsiteX18" fmla="*/ 2049304 w 3476625"/>
                <a:gd name="connsiteY18" fmla="*/ 5958364 h 5972175"/>
                <a:gd name="connsiteX19" fmla="*/ 1743551 w 3476625"/>
                <a:gd name="connsiteY19" fmla="*/ 5673567 h 5972175"/>
                <a:gd name="connsiteX20" fmla="*/ 1503521 w 3476625"/>
                <a:gd name="connsiteY20" fmla="*/ 4982051 h 5972175"/>
                <a:gd name="connsiteX21" fmla="*/ 1219676 w 3476625"/>
                <a:gd name="connsiteY21" fmla="*/ 4174331 h 5972175"/>
                <a:gd name="connsiteX22" fmla="*/ 1176814 w 3476625"/>
                <a:gd name="connsiteY22" fmla="*/ 4047649 h 5972175"/>
                <a:gd name="connsiteX23" fmla="*/ 1140619 w 3476625"/>
                <a:gd name="connsiteY23" fmla="*/ 4088606 h 5972175"/>
                <a:gd name="connsiteX24" fmla="*/ 652939 w 3476625"/>
                <a:gd name="connsiteY24" fmla="*/ 4744879 h 5972175"/>
                <a:gd name="connsiteX25" fmla="*/ 340519 w 3476625"/>
                <a:gd name="connsiteY25" fmla="*/ 5163979 h 5972175"/>
                <a:gd name="connsiteX26" fmla="*/ 87154 w 3476625"/>
                <a:gd name="connsiteY26" fmla="*/ 5205889 h 5972175"/>
                <a:gd name="connsiteX27" fmla="*/ 7144 w 3476625"/>
                <a:gd name="connsiteY27" fmla="*/ 5012531 h 5972175"/>
                <a:gd name="connsiteX28" fmla="*/ 9049 w 3476625"/>
                <a:gd name="connsiteY28" fmla="*/ 238601 h 5972175"/>
                <a:gd name="connsiteX29" fmla="*/ 162401 w 3476625"/>
                <a:gd name="connsiteY29" fmla="*/ 7144 h 5972175"/>
                <a:gd name="connsiteX30" fmla="*/ 238601 w 3476625"/>
                <a:gd name="connsiteY30" fmla="*/ 7144 h 597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76625" h="5972175">
                  <a:moveTo>
                    <a:pt x="238601" y="7144"/>
                  </a:moveTo>
                  <a:cubicBezTo>
                    <a:pt x="374809" y="77629"/>
                    <a:pt x="447199" y="211931"/>
                    <a:pt x="542449" y="321469"/>
                  </a:cubicBezTo>
                  <a:cubicBezTo>
                    <a:pt x="748189" y="558641"/>
                    <a:pt x="948214" y="800576"/>
                    <a:pt x="1150144" y="1040606"/>
                  </a:cubicBezTo>
                  <a:cubicBezTo>
                    <a:pt x="1367314" y="1298734"/>
                    <a:pt x="1584484" y="1557814"/>
                    <a:pt x="1801654" y="1815941"/>
                  </a:cubicBezTo>
                  <a:cubicBezTo>
                    <a:pt x="1970246" y="2015966"/>
                    <a:pt x="2139791" y="2215039"/>
                    <a:pt x="2307431" y="2415064"/>
                  </a:cubicBezTo>
                  <a:cubicBezTo>
                    <a:pt x="2488406" y="2629376"/>
                    <a:pt x="2667476" y="2845594"/>
                    <a:pt x="2848451" y="3059906"/>
                  </a:cubicBezTo>
                  <a:cubicBezTo>
                    <a:pt x="3033236" y="3279934"/>
                    <a:pt x="3218974" y="3498056"/>
                    <a:pt x="3401854" y="3719036"/>
                  </a:cubicBezTo>
                  <a:cubicBezTo>
                    <a:pt x="3434239" y="3758089"/>
                    <a:pt x="3464719" y="3806666"/>
                    <a:pt x="3473291" y="3854291"/>
                  </a:cubicBezTo>
                  <a:cubicBezTo>
                    <a:pt x="3495199" y="3972401"/>
                    <a:pt x="3391376" y="4074319"/>
                    <a:pt x="3271361" y="4056221"/>
                  </a:cubicBezTo>
                  <a:cubicBezTo>
                    <a:pt x="3139916" y="4037171"/>
                    <a:pt x="3009424" y="4009549"/>
                    <a:pt x="2877979" y="3984784"/>
                  </a:cubicBezTo>
                  <a:cubicBezTo>
                    <a:pt x="2586514" y="3928586"/>
                    <a:pt x="2296001" y="3872389"/>
                    <a:pt x="2004536" y="3816191"/>
                  </a:cubicBezTo>
                  <a:cubicBezTo>
                    <a:pt x="1991201" y="3813334"/>
                    <a:pt x="1977866" y="3812381"/>
                    <a:pt x="1955959" y="3809524"/>
                  </a:cubicBezTo>
                  <a:cubicBezTo>
                    <a:pt x="1981676" y="3886676"/>
                    <a:pt x="2005489" y="3957161"/>
                    <a:pt x="2029301" y="4026694"/>
                  </a:cubicBezTo>
                  <a:cubicBezTo>
                    <a:pt x="2164556" y="4412456"/>
                    <a:pt x="2299811" y="4799172"/>
                    <a:pt x="2434114" y="5184934"/>
                  </a:cubicBezTo>
                  <a:cubicBezTo>
                    <a:pt x="2464594" y="5271612"/>
                    <a:pt x="2499836" y="5357337"/>
                    <a:pt x="2522696" y="5445919"/>
                  </a:cubicBezTo>
                  <a:cubicBezTo>
                    <a:pt x="2584609" y="5688806"/>
                    <a:pt x="2465546" y="5889784"/>
                    <a:pt x="2224564" y="5957412"/>
                  </a:cubicBezTo>
                  <a:cubicBezTo>
                    <a:pt x="2215991" y="5960269"/>
                    <a:pt x="2207419" y="5965031"/>
                    <a:pt x="2198846" y="5968842"/>
                  </a:cubicBezTo>
                  <a:cubicBezTo>
                    <a:pt x="2157889" y="5968842"/>
                    <a:pt x="2115979" y="5968842"/>
                    <a:pt x="2075021" y="5968842"/>
                  </a:cubicBezTo>
                  <a:cubicBezTo>
                    <a:pt x="2066449" y="5965031"/>
                    <a:pt x="2058829" y="5960269"/>
                    <a:pt x="2049304" y="5958364"/>
                  </a:cubicBezTo>
                  <a:cubicBezTo>
                    <a:pt x="1894046" y="5920264"/>
                    <a:pt x="1794986" y="5821204"/>
                    <a:pt x="1743551" y="5673567"/>
                  </a:cubicBezTo>
                  <a:cubicBezTo>
                    <a:pt x="1662589" y="5443062"/>
                    <a:pt x="1583531" y="5212556"/>
                    <a:pt x="1503521" y="4982051"/>
                  </a:cubicBezTo>
                  <a:cubicBezTo>
                    <a:pt x="1409224" y="4712494"/>
                    <a:pt x="1313974" y="4443889"/>
                    <a:pt x="1219676" y="4174331"/>
                  </a:cubicBezTo>
                  <a:cubicBezTo>
                    <a:pt x="1205389" y="4134326"/>
                    <a:pt x="1192054" y="4094321"/>
                    <a:pt x="1176814" y="4047649"/>
                  </a:cubicBezTo>
                  <a:cubicBezTo>
                    <a:pt x="1160621" y="4065746"/>
                    <a:pt x="1150144" y="4076224"/>
                    <a:pt x="1140619" y="4088606"/>
                  </a:cubicBezTo>
                  <a:cubicBezTo>
                    <a:pt x="977741" y="4307681"/>
                    <a:pt x="815816" y="4525804"/>
                    <a:pt x="652939" y="4744879"/>
                  </a:cubicBezTo>
                  <a:cubicBezTo>
                    <a:pt x="549116" y="4884896"/>
                    <a:pt x="446246" y="5025867"/>
                    <a:pt x="340519" y="5163979"/>
                  </a:cubicBezTo>
                  <a:cubicBezTo>
                    <a:pt x="276701" y="5247799"/>
                    <a:pt x="168116" y="5263992"/>
                    <a:pt x="87154" y="5205889"/>
                  </a:cubicBezTo>
                  <a:cubicBezTo>
                    <a:pt x="20479" y="5158264"/>
                    <a:pt x="7144" y="5089684"/>
                    <a:pt x="7144" y="5012531"/>
                  </a:cubicBezTo>
                  <a:cubicBezTo>
                    <a:pt x="9049" y="3421856"/>
                    <a:pt x="8096" y="1830229"/>
                    <a:pt x="9049" y="238601"/>
                  </a:cubicBezTo>
                  <a:cubicBezTo>
                    <a:pt x="9049" y="102394"/>
                    <a:pt x="38576" y="57626"/>
                    <a:pt x="162401" y="7144"/>
                  </a:cubicBezTo>
                  <a:cubicBezTo>
                    <a:pt x="188119" y="7144"/>
                    <a:pt x="212884" y="7144"/>
                    <a:pt x="238601" y="7144"/>
                  </a:cubicBezTo>
                  <a:close/>
                </a:path>
              </a:pathLst>
            </a:custGeom>
            <a:solidFill>
              <a:srgbClr val="FBCE07"/>
            </a:solidFill>
            <a:ln w="25400" cap="flat">
              <a:solidFill>
                <a:srgbClr val="404040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nl-NL" dirty="0">
                <a:latin typeface="ShellMedium" panose="00000600000000000000" pitchFamily="2" charset="0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163C06-2F18-2456-0EA6-64E62AD84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"/>
          <a:stretch/>
        </p:blipFill>
        <p:spPr>
          <a:xfrm>
            <a:off x="4630723" y="1031163"/>
            <a:ext cx="6274212" cy="40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4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65021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663152" y="3052762"/>
            <a:ext cx="6865696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404040"/>
                </a:solidFill>
                <a:latin typeface="ShellMedium" panose="00000600000000000000" pitchFamily="2" charset="0"/>
              </a:rPr>
              <a:t>Journey Presentation Week-5</a:t>
            </a:r>
            <a:endParaRPr lang="en-GB" sz="4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4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19-Sep-23 (Tuesday) –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D0A69-FEB7-F9EF-6AD2-AAC3798EC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50"/>
          <a:stretch/>
        </p:blipFill>
        <p:spPr>
          <a:xfrm>
            <a:off x="313888" y="2038525"/>
            <a:ext cx="5724853" cy="3583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2FDAF-81A2-14E2-126B-4201C89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58" y="2038524"/>
            <a:ext cx="5733454" cy="358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9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19-Sep-23 (Tuesday) –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459708" y="1215894"/>
            <a:ext cx="10208292" cy="19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Arguments 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Positional Arguments -&gt; def fun(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a,b,c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same position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order is very important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 Arguments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def fun(a=1, b=2, c=3)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Default arguments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value of third parameter not provided then replace with the default value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 Length arguments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6C908-9ED1-0762-380C-CBE509382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65" r="31604" b="21715"/>
          <a:stretch/>
        </p:blipFill>
        <p:spPr>
          <a:xfrm>
            <a:off x="459708" y="3374454"/>
            <a:ext cx="5650685" cy="3130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0EC3A-FE61-C381-A634-E375F1E40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32" b="20793"/>
          <a:stretch/>
        </p:blipFill>
        <p:spPr>
          <a:xfrm>
            <a:off x="6314291" y="3374454"/>
            <a:ext cx="5170237" cy="31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20-Sep-23 (Wednesday) –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1901-7456-FA18-D7AB-680CB0FAF9E6}"/>
              </a:ext>
            </a:extLst>
          </p:cNvPr>
          <p:cNvSpPr txBox="1"/>
          <p:nvPr/>
        </p:nvSpPr>
        <p:spPr>
          <a:xfrm>
            <a:off x="1860670" y="5347929"/>
            <a:ext cx="3055279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Decorator function python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00F84-8774-ECF1-2E18-3277EB14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9" y="1925491"/>
            <a:ext cx="5401812" cy="3376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A9B7F-3F81-C50F-27CF-8F9C6E98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925490"/>
            <a:ext cx="5401813" cy="3376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7374C-CC7F-2E11-97EF-908DF40D0FF0}"/>
              </a:ext>
            </a:extLst>
          </p:cNvPr>
          <p:cNvSpPr txBox="1"/>
          <p:nvPr/>
        </p:nvSpPr>
        <p:spPr>
          <a:xfrm>
            <a:off x="7709195" y="5301623"/>
            <a:ext cx="305527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Sequence Generator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4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1276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20-Sep-23 (Wednesday) –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B5B9A-69EF-A428-7B44-D78FFBAA9794}"/>
              </a:ext>
            </a:extLst>
          </p:cNvPr>
          <p:cNvSpPr txBox="1"/>
          <p:nvPr/>
        </p:nvSpPr>
        <p:spPr>
          <a:xfrm>
            <a:off x="673072" y="1717953"/>
            <a:ext cx="10257783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Panda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Series, Lists, Dictionaries, Sets, Tuples, etc.</a:t>
            </a:r>
          </a:p>
          <a:p>
            <a:pPr lvl="1"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Parameters: 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filepath_or_buffer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Location of the csv file. It accepts any string path or URL of the file.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It stands for separator, default is ‘, ‘.</a:t>
            </a:r>
          </a:p>
          <a:p>
            <a:pPr lvl="1"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header: It accepts int, a list of int, row numbers to use as the column names, and the start of the data. If no names are passed, i.e., header=None, then, it will display the first column as 0, the second as 1, and so on.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usecols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Retrieves only selected columns from the CSV file.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nrows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Number of rows to be displayed from the dataset.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index_col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None, there are no index numbers displayed along with records.  </a:t>
            </a:r>
          </a:p>
          <a:p>
            <a:pPr lvl="1">
              <a:spcAft>
                <a:spcPts val="800"/>
              </a:spcAft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skiprows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Skips passed rows in the new data frame.</a:t>
            </a: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9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21-Sep-23 (Thursday) – </a:t>
            </a:r>
            <a:r>
              <a:rPr lang="en-US" sz="2800" dirty="0" err="1"/>
              <a:t>PySpark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596D76-B393-8D7D-08B4-7A1E884F6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6644" b="28025"/>
          <a:stretch/>
        </p:blipFill>
        <p:spPr>
          <a:xfrm>
            <a:off x="743067" y="1802518"/>
            <a:ext cx="4488867" cy="378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D799B-144F-6759-7390-55090BB20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08" b="16972"/>
          <a:stretch/>
        </p:blipFill>
        <p:spPr>
          <a:xfrm>
            <a:off x="6490283" y="1802518"/>
            <a:ext cx="4650297" cy="3784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F5E9A5-0683-E3BD-2AB9-1092302FE548}"/>
              </a:ext>
            </a:extLst>
          </p:cNvPr>
          <p:cNvSpPr txBox="1"/>
          <p:nvPr/>
        </p:nvSpPr>
        <p:spPr>
          <a:xfrm>
            <a:off x="1524000" y="5587068"/>
            <a:ext cx="305527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Installation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2A0CD-2ABC-6F3F-929C-9E3BC7C729A8}"/>
              </a:ext>
            </a:extLst>
          </p:cNvPr>
          <p:cNvSpPr txBox="1"/>
          <p:nvPr/>
        </p:nvSpPr>
        <p:spPr>
          <a:xfrm>
            <a:off x="7699696" y="5587068"/>
            <a:ext cx="305527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Wordcount 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21-Sep-23 (Thursday) – </a:t>
            </a:r>
            <a:r>
              <a:rPr lang="en-US" sz="2800" dirty="0" err="1"/>
              <a:t>PySpark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5E6B9-BDCA-7C3F-E749-4D38DF14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33" y="1104679"/>
            <a:ext cx="4370256" cy="2731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B0B94-8548-39E6-2080-7CBA59B6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45" y="1156637"/>
            <a:ext cx="4287123" cy="2679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48B58-D95C-1EA8-B69D-EE77B3DBC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33" y="3981091"/>
            <a:ext cx="4370257" cy="2731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45C2D-36E0-76D3-446D-60920C19B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44" y="3981091"/>
            <a:ext cx="4287123" cy="267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2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3F5-5706-E7B0-010E-136112481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0004"/>
            <a:ext cx="9144000" cy="704675"/>
          </a:xfrm>
        </p:spPr>
        <p:txBody>
          <a:bodyPr>
            <a:noAutofit/>
          </a:bodyPr>
          <a:lstStyle/>
          <a:p>
            <a:r>
              <a:rPr lang="en-US" sz="2800" dirty="0"/>
              <a:t> 22-Sep-23 (Friday) – </a:t>
            </a:r>
            <a:r>
              <a:rPr lang="en-US" sz="2800" dirty="0" err="1"/>
              <a:t>PySpark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44DC6-6E32-33F1-E3B0-349A376B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22" y="1140903"/>
            <a:ext cx="4386732" cy="2741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35DFE-7CF7-ECCE-E8E1-1B951432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746" y="1140903"/>
            <a:ext cx="4386732" cy="2741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69E5B-97BE-37B3-041E-AF1F59A63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86956"/>
            <a:ext cx="4386733" cy="2741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5E541-5710-F2B6-E5D5-75C1A44D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117" y="3986956"/>
            <a:ext cx="4347883" cy="27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8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ell Futura Font Theme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ED461D8-3171-4273-A831-AE00D50E602B}" vid="{592A44DA-0034-4F8C-A571-9113A0A156FC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1374</TotalTime>
  <Words>300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ShellBold</vt:lpstr>
      <vt:lpstr>ShellHeavy</vt:lpstr>
      <vt:lpstr>ShellMedium</vt:lpstr>
      <vt:lpstr>Office Theme</vt:lpstr>
      <vt:lpstr>PowerPoint Presentation</vt:lpstr>
      <vt:lpstr>PowerPoint Presentation</vt:lpstr>
      <vt:lpstr> 19-Sep-23 (Tuesday) – Python</vt:lpstr>
      <vt:lpstr> 19-Sep-23 (Tuesday) – Python</vt:lpstr>
      <vt:lpstr> 20-Sep-23 (Wednesday) – Python</vt:lpstr>
      <vt:lpstr> 20-Sep-23 (Wednesday) – Python</vt:lpstr>
      <vt:lpstr> 21-Sep-23 (Thursday) – PySpark</vt:lpstr>
      <vt:lpstr> 21-Sep-23 (Thursday) – PySpark</vt:lpstr>
      <vt:lpstr> 22-Sep-23 (Friday) – PySpark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Manya SBOBNG-PTIY/FHB</dc:creator>
  <cp:lastModifiedBy>Agarwal, Manya SBOBNG-PTIY/FHB</cp:lastModifiedBy>
  <cp:revision>54</cp:revision>
  <dcterms:created xsi:type="dcterms:W3CDTF">2023-08-25T14:35:56Z</dcterms:created>
  <dcterms:modified xsi:type="dcterms:W3CDTF">2023-10-05T14:05:09Z</dcterms:modified>
</cp:coreProperties>
</file>